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МАДОУ </a:t>
            </a:r>
            <a:r>
              <a:rPr lang="ru-RU" dirty="0" smtClean="0"/>
              <a:t>№ 33 «Детский сад общеразвивающего вида с приоритетным осуществлением деятельности по социально – личностному направлению развития воспитанников»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г.Кемерово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700808"/>
            <a:ext cx="7520940" cy="4176464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164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560620"/>
          </a:xfrm>
        </p:spPr>
        <p:txBody>
          <a:bodyPr>
            <a:no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Создать благоприятный для развития ребенка климат в дошкольном учреждении;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 4. Оказывать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своевременную психологическую помощь, как детям, так и их родителям, воспитателям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8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954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712968" cy="864096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Основные субъекты психолого-педагогического сопровождения</a:t>
            </a:r>
            <a:br>
              <a:rPr lang="ru-RU" i="1" dirty="0" smtClean="0">
                <a:solidFill>
                  <a:srgbClr val="FF0000"/>
                </a:solidFill>
              </a:rPr>
            </a:b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844824"/>
            <a:ext cx="7520940" cy="345638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40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• дети;</a:t>
            </a:r>
            <a:endParaRPr lang="ru-RU" sz="4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40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• воспитатели, педагоги;</a:t>
            </a:r>
            <a:endParaRPr lang="ru-RU" sz="4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40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• родители.</a:t>
            </a:r>
            <a:endParaRPr lang="ru-RU" sz="4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62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268760"/>
            <a:ext cx="7520940" cy="1080120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Требования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к психолого-педагогическому обеспечению</a:t>
            </a:r>
            <a:r>
              <a:rPr lang="ru-RU" sz="18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348880"/>
            <a:ext cx="7520940" cy="4104456"/>
          </a:xfrm>
        </p:spPr>
        <p:txBody>
          <a:bodyPr>
            <a:normAutofit fontScale="92500"/>
          </a:bodyPr>
          <a:lstStyle/>
          <a:p>
            <a:pPr>
              <a:buAutoNum type="arabicPeriod"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Формирование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профессионального взаимодействия педагогов с детьми дошкольного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возраста</a:t>
            </a:r>
            <a:endParaRPr lang="ru-RU" sz="1800" dirty="0" smtClean="0"/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2. Сохранение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психического здоровья воспитанников, мониторинг их развития, организацию развивающих занятий с детьми, направленных на коррекцию определенных недостатков в их психическом развитии. Психологическое сопровождение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воспитательно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-образовательного процесса осуществляется педагогом-психологом (либо состоящим в штате образовательного учреждения, либо являющимся сотрудником психолого-педагогических центров, медико-психолого-педагогических комиссий);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buAutoNum type="arabicPeriod"/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609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556792"/>
            <a:ext cx="7520940" cy="4464496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7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3. Обеспечение </a:t>
            </a:r>
            <a:r>
              <a:rPr lang="ru-RU" sz="7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единства воспитательных, обучающих и развивающих целей и задач </a:t>
            </a:r>
            <a:r>
              <a:rPr lang="ru-RU" sz="7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воспитательно</a:t>
            </a:r>
            <a:r>
              <a:rPr lang="ru-RU" sz="7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-образовательного процесса</a:t>
            </a:r>
            <a:r>
              <a:rPr lang="ru-RU" sz="7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;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7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4.</a:t>
            </a:r>
            <a:r>
              <a:rPr lang="ru-RU" sz="7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Учет гендерной специфики развития детей дошкольного возраста;</a:t>
            </a:r>
            <a:endParaRPr lang="ru-RU" sz="7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7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5. Обеспечение </a:t>
            </a:r>
            <a:r>
              <a:rPr lang="ru-RU" sz="7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преемственности с примерными основными общеобразовательными программами начального общего образования;</a:t>
            </a:r>
            <a:endParaRPr lang="ru-RU" sz="7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11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406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908720"/>
            <a:ext cx="7520940" cy="475252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6. Построение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взаимодействия с семьями воспитанников в целях осуществления полноценного развития каждого ребенка, создания равных условий образования детей дошкольного возраста независимо от материального достатка семьи, места проживания, языковой и культурной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среды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, этнической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принадлежности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7.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 Создание системы организационно-методического сопровождения основной образовательной программы дошкольного образования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9848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20940" cy="54864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612068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8. Разделение </a:t>
            </a:r>
            <a:r>
              <a:rPr lang="ru-RU" sz="3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воспитанников на возрастные группы в соответствии с закономерностями психического развития ребенка в онтогенезе: </a:t>
            </a: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ранний </a:t>
            </a:r>
            <a:r>
              <a:rPr lang="ru-RU" sz="3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(от </a:t>
            </a: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 лет </a:t>
            </a:r>
            <a:r>
              <a:rPr lang="ru-RU" sz="3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до 3 лет), младший (от 3 до 4 лет), средний (от 4 до 5 лет) и старший дошкольный (от 5 до 7 лет</a:t>
            </a: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);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9.</a:t>
            </a:r>
            <a:r>
              <a:rPr lang="ru-RU" sz="3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Направленность организационно-методического сопровождения основной общеобразовательной программы дошкольного образования на работу с детьми в зоне ближайшего развития и на организацию самостоятельной деятельности воспитанников.</a:t>
            </a:r>
            <a:endParaRPr lang="ru-RU" sz="34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10.  </a:t>
            </a:r>
            <a:r>
              <a:rPr lang="ru-RU" sz="3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Соблюдение требований к взаимодействию образовательного учреждения (группы) с родителями (законными представителями) воспитанников.</a:t>
            </a:r>
            <a:endParaRPr lang="ru-RU" sz="34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11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66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712968" cy="1368152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Основные направления работы по психолого-педагогическому сопровождению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920880" cy="489654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  <a:buFontTx/>
              <a:buChar char="-"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психодиагностическое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сопровождение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Times New Roman"/>
              </a:rPr>
              <a:t>воспитательно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-образовательного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процесса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buFontTx/>
              <a:buChar char="-"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коррекционно-развивающее сопровождение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Times New Roman"/>
              </a:rPr>
              <a:t>воспитательно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-образовательного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процесса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buFontTx/>
              <a:buChar char="-"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психопрофилактическое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здоровьесберегающее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сопровождение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воспитательно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-образовательного процесса: профилактика нарушений поведения, коммуникативной сферы, формирование жизненных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навыков: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buFontTx/>
              <a:buChar char="-"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психологическое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просвещение и консультирование: формирование психологической культуры детей, родителей и педагогов.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136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80728"/>
            <a:ext cx="7520940" cy="54864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Результаты сопровождения: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340768"/>
            <a:ext cx="7520940" cy="4536504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Поставленные цели и задачи реализуются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Происходит диагностика раннего развития детей с целью предупреждения возможных проблем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Решение проблем происходит через отлаженное взаимодействие взрослых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Происходит повышение профессионального уровня педагогов через интерактивные формы работы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Тесное взаимодействие с семьей в рамках сотрудничества.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786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268760"/>
            <a:ext cx="7520940" cy="4680520"/>
          </a:xfrm>
        </p:spPr>
        <p:txBody>
          <a:bodyPr>
            <a:normAutofit fontScale="92500"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 того, как прошло детство, кто вел ребенка за руку в детские годы, что вошло в его разум и сердце из окружающего мира – от этого в решающей степени зависит, каким человеком станет сегодняшний малыш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».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                                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В.А.Сухомлинский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127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169012" cy="3579849"/>
          </a:xfrm>
        </p:spPr>
        <p:txBody>
          <a:bodyPr>
            <a:normAutofit/>
          </a:bodyPr>
          <a:lstStyle/>
          <a:p>
            <a:pPr algn="ctr"/>
            <a:endParaRPr lang="ru-RU" sz="3600" dirty="0" smtClean="0"/>
          </a:p>
          <a:p>
            <a:pPr algn="ctr"/>
            <a:endParaRPr lang="ru-RU" sz="4800" i="1" dirty="0" smtClean="0"/>
          </a:p>
          <a:p>
            <a:pPr algn="ctr"/>
            <a:r>
              <a:rPr lang="ru-RU" sz="4800" i="1" dirty="0" smtClean="0"/>
              <a:t>СПАСИБО </a:t>
            </a:r>
            <a:endParaRPr lang="ru-RU" sz="4800" i="1" dirty="0" smtClean="0"/>
          </a:p>
          <a:p>
            <a:pPr algn="ctr"/>
            <a:r>
              <a:rPr lang="ru-RU" sz="4800" i="1" dirty="0"/>
              <a:t> </a:t>
            </a:r>
            <a:r>
              <a:rPr lang="ru-RU" sz="4800" i="1" dirty="0" smtClean="0"/>
              <a:t>             ЗА ВНИМАНИЕ.</a:t>
            </a:r>
            <a:endParaRPr lang="ru-RU" sz="4800" i="1" dirty="0"/>
          </a:p>
        </p:txBody>
      </p:sp>
    </p:spTree>
    <p:extLst>
      <p:ext uri="{BB962C8B-B14F-4D97-AF65-F5344CB8AC3E}">
        <p14:creationId xmlns:p14="http://schemas.microsoft.com/office/powerpoint/2010/main" val="273997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332656"/>
            <a:ext cx="7520940" cy="4347821"/>
          </a:xfrm>
        </p:spPr>
        <p:txBody>
          <a:bodyPr>
            <a:noAutofit/>
          </a:bodyPr>
          <a:lstStyle/>
          <a:p>
            <a:pPr algn="just"/>
            <a:r>
              <a:rPr lang="ru-RU" sz="6000" dirty="0" smtClean="0"/>
              <a:t>  </a:t>
            </a:r>
            <a:endParaRPr lang="ru-RU" sz="6000" dirty="0" smtClean="0"/>
          </a:p>
          <a:p>
            <a:pPr algn="just"/>
            <a:r>
              <a:rPr lang="ru-RU" sz="6000" i="1" dirty="0" smtClean="0">
                <a:solidFill>
                  <a:srgbClr val="FF0000"/>
                </a:solidFill>
              </a:rPr>
              <a:t>Психолого-педагогическое </a:t>
            </a:r>
            <a:r>
              <a:rPr lang="ru-RU" sz="6000" i="1" dirty="0" smtClean="0">
                <a:solidFill>
                  <a:srgbClr val="FF0000"/>
                </a:solidFill>
              </a:rPr>
              <a:t>сопровождение  в дошкольном учреждение.</a:t>
            </a:r>
            <a:endParaRPr lang="ru-RU" sz="6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1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332656"/>
            <a:ext cx="7520940" cy="511256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</a:pPr>
            <a:endParaRPr lang="ru-RU" sz="3200" dirty="0" smtClean="0">
              <a:solidFill>
                <a:srgbClr val="333333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32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Ключевая </a:t>
            </a:r>
            <a:r>
              <a:rPr lang="ru-RU" sz="32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линия дошкольного детства — это приобщение к ценностям культуры, социализация ребенка в обществе, а не обучение его письму, счету и чтению. И это приобщение происходит через ведущий вид детской деятельности — игру.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82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518457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11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3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Сопровождение </a:t>
            </a:r>
            <a:r>
              <a:rPr lang="ru-RU" sz="3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это система профессиональной деятельности, направленная на создание социально-психологических условий для успешного воспитания, обучения и развития ребёнка на каждом возрастном этапе.</a:t>
            </a:r>
            <a:endParaRPr lang="ru-RU" sz="3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736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520940" cy="76466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Принципы сопровождения ребенка: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00808"/>
            <a:ext cx="7520940" cy="35283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36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• </a:t>
            </a:r>
            <a:r>
              <a:rPr lang="ru-RU" sz="36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Следование за естественным развитием ребенка на данном возрастном этапе его жизненного пути.</a:t>
            </a:r>
            <a:endParaRPr lang="ru-RU" sz="3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184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764704"/>
            <a:ext cx="7520940" cy="5112568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17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1700" dirty="0" smtClean="0">
              <a:solidFill>
                <a:srgbClr val="333333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Сопровождение </a:t>
            </a:r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опирается на те психические личностные достижения, которые реально есть у ребенка и составляют уникальный багаж его личности. Психологическая среда не несет в себе влияние и давления. Приоритетность целей, ценностей, потребностей развития внутреннего мира самого ребенка.</a:t>
            </a:r>
            <a:endParaRPr lang="ru-RU" sz="28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098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332656"/>
            <a:ext cx="7520940" cy="475252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</a:pPr>
            <a:endParaRPr lang="ru-RU" sz="3200" dirty="0" smtClean="0">
              <a:solidFill>
                <a:srgbClr val="333333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32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Ориентация </a:t>
            </a:r>
            <a:r>
              <a:rPr lang="ru-RU" sz="32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деятельности на создание условий, позволяющих ребенку самостоятельно строить систему отношений с миром, окружающими людьми и самим собой, совершать личностно значимые позитивные жизненные выборы.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9087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980728"/>
            <a:ext cx="7520940" cy="548640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Цель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700808"/>
            <a:ext cx="7520940" cy="403244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32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создание </a:t>
            </a:r>
            <a:r>
              <a:rPr lang="ru-RU" sz="3200" i="1" dirty="0" err="1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психолого</a:t>
            </a:r>
            <a:r>
              <a:rPr lang="ru-RU" sz="3200" i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– педагогические условия для полноценного развития и воспитания личности ребенка в рамках его возрастных и индивидуальных возможностей.</a:t>
            </a:r>
            <a:endParaRPr lang="ru-RU" sz="3200" i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069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520940" cy="548640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Задачи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556792"/>
            <a:ext cx="7520940" cy="3123685"/>
          </a:xfrm>
        </p:spPr>
        <p:txBody>
          <a:bodyPr>
            <a:noAutofit/>
          </a:bodyPr>
          <a:lstStyle/>
          <a:p>
            <a:pPr indent="449580" algn="just">
              <a:lnSpc>
                <a:spcPct val="17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1. Реализовать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работе с детьми возможности развития каждого возраста и каждого ребенка;         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7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        2. Развивать индивидуальные особенности ребенка, т.е. внимание специалиста должны привлекать интересы, способности, склонности, чувства, увлечения, отношения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ребенка.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8469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128</TotalTime>
  <Words>569</Words>
  <Application>Microsoft Office PowerPoint</Application>
  <PresentationFormat>Экран (4:3)</PresentationFormat>
  <Paragraphs>56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Углы</vt:lpstr>
      <vt:lpstr>            МАДОУ № 33 «Детский сад общеразвивающего вида с приоритетным осуществлением деятельности по социально – личностному направлению развития воспитанников»   г.Кемерово</vt:lpstr>
      <vt:lpstr>Презентация PowerPoint</vt:lpstr>
      <vt:lpstr>  </vt:lpstr>
      <vt:lpstr>Презентация PowerPoint</vt:lpstr>
      <vt:lpstr>Принципы сопровождения ребенка:</vt:lpstr>
      <vt:lpstr>Презентация PowerPoint</vt:lpstr>
      <vt:lpstr>Презентация PowerPoint</vt:lpstr>
      <vt:lpstr>Цель</vt:lpstr>
      <vt:lpstr>Задачи</vt:lpstr>
      <vt:lpstr>Презентация PowerPoint</vt:lpstr>
      <vt:lpstr>Основные субъекты психолого-педагогического сопровождения </vt:lpstr>
      <vt:lpstr> Требования к психолого-педагогическому обеспечению </vt:lpstr>
      <vt:lpstr>Презентация PowerPoint</vt:lpstr>
      <vt:lpstr>Презентация PowerPoint</vt:lpstr>
      <vt:lpstr>Презентация PowerPoint</vt:lpstr>
      <vt:lpstr>Основные направления работы по психолого-педагогическому сопровождению</vt:lpstr>
      <vt:lpstr>Результаты сопровождения: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МАДОУ № 33 «Детский сад общеразвивающего вида с приоритетным осущестелением деятельности по социально – личносному направлению развития воспитанников»</dc:title>
  <dc:creator>Zhanna Kozlikina</dc:creator>
  <cp:lastModifiedBy>серж</cp:lastModifiedBy>
  <cp:revision>7</cp:revision>
  <dcterms:created xsi:type="dcterms:W3CDTF">2015-10-19T01:15:37Z</dcterms:created>
  <dcterms:modified xsi:type="dcterms:W3CDTF">2015-10-19T03:37:50Z</dcterms:modified>
</cp:coreProperties>
</file>